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35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181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653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97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71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31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28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09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61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215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66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AA420-80B8-4955-BCF9-561321A61941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E0DD4-C021-4ED9-9D30-DCC2620E1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332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Carotid duplex </a:t>
            </a:r>
            <a:r>
              <a:rPr lang="en-GB" dirty="0" smtClean="0"/>
              <a:t>reports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5459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2" y="1147762"/>
            <a:ext cx="5476875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026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75" y="1176337"/>
            <a:ext cx="5429250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949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425" y="1204912"/>
            <a:ext cx="5391150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863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75" y="1057275"/>
            <a:ext cx="5429250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65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850" y="1085850"/>
            <a:ext cx="54483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369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425" y="1243012"/>
            <a:ext cx="539115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17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662" y="1233487"/>
            <a:ext cx="5400675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321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612" y="1214437"/>
            <a:ext cx="5438775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217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412" y="1066800"/>
            <a:ext cx="559117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11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0" y="1157287"/>
            <a:ext cx="5676900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031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325" y="1304925"/>
            <a:ext cx="5467350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659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75" y="1195387"/>
            <a:ext cx="5886450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811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537" y="1228725"/>
            <a:ext cx="5876925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321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275" y="1209675"/>
            <a:ext cx="1007745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374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012" y="1266825"/>
            <a:ext cx="5895975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61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412" y="800100"/>
            <a:ext cx="559117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4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0" y="942975"/>
            <a:ext cx="61341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139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2" y="947737"/>
            <a:ext cx="5476875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2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037" y="1157287"/>
            <a:ext cx="5495925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396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887" y="1257300"/>
            <a:ext cx="5610225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541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275" y="1062037"/>
            <a:ext cx="5505450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172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525" y="1123950"/>
            <a:ext cx="607695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07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952500"/>
            <a:ext cx="54864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266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362" y="1042987"/>
            <a:ext cx="5629275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472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2" y="1195387"/>
            <a:ext cx="9134475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339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3</Words>
  <Application>Microsoft Office PowerPoint</Application>
  <PresentationFormat>Widescreen</PresentationFormat>
  <Paragraphs>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Carotid duplex reports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CUH (Cambridge University Hospital)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Carotid reports</dc:title>
  <dc:creator>SOFTLEY, Isabel (CAMBRIDGE UNIVERSITY HOSPITALS NHS FOUNDATION TRUST)</dc:creator>
  <cp:lastModifiedBy>SOFTLEY, Isabel (CAMBRIDGE UNIVERSITY HOSPITALS NHS FOUNDATION TRUST)</cp:lastModifiedBy>
  <cp:revision>25</cp:revision>
  <dcterms:created xsi:type="dcterms:W3CDTF">2022-06-23T15:50:59Z</dcterms:created>
  <dcterms:modified xsi:type="dcterms:W3CDTF">2022-06-27T15:08:03Z</dcterms:modified>
</cp:coreProperties>
</file>